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022-B1DA-4267-88C2-F3C5AB855EC3}" type="datetimeFigureOut">
              <a:rPr lang="en-MY" smtClean="0"/>
              <a:t>21/04/2019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A32-EE00-4650-A91A-AE21AB62F21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654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022-B1DA-4267-88C2-F3C5AB855EC3}" type="datetimeFigureOut">
              <a:rPr lang="en-MY" smtClean="0"/>
              <a:t>21/04/2019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A32-EE00-4650-A91A-AE21AB62F21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62901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022-B1DA-4267-88C2-F3C5AB855EC3}" type="datetimeFigureOut">
              <a:rPr lang="en-MY" smtClean="0"/>
              <a:t>21/04/2019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A32-EE00-4650-A91A-AE21AB62F21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22354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022-B1DA-4267-88C2-F3C5AB855EC3}" type="datetimeFigureOut">
              <a:rPr lang="en-MY" smtClean="0"/>
              <a:t>21/04/2019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A32-EE00-4650-A91A-AE21AB62F21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90647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022-B1DA-4267-88C2-F3C5AB855EC3}" type="datetimeFigureOut">
              <a:rPr lang="en-MY" smtClean="0"/>
              <a:t>21/04/2019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A32-EE00-4650-A91A-AE21AB62F21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67237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022-B1DA-4267-88C2-F3C5AB855EC3}" type="datetimeFigureOut">
              <a:rPr lang="en-MY" smtClean="0"/>
              <a:t>21/04/2019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A32-EE00-4650-A91A-AE21AB62F21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92056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022-B1DA-4267-88C2-F3C5AB855EC3}" type="datetimeFigureOut">
              <a:rPr lang="en-MY" smtClean="0"/>
              <a:t>21/04/2019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A32-EE00-4650-A91A-AE21AB62F21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59893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022-B1DA-4267-88C2-F3C5AB855EC3}" type="datetimeFigureOut">
              <a:rPr lang="en-MY" smtClean="0"/>
              <a:t>21/04/2019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A32-EE00-4650-A91A-AE21AB62F21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55462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022-B1DA-4267-88C2-F3C5AB855EC3}" type="datetimeFigureOut">
              <a:rPr lang="en-MY" smtClean="0"/>
              <a:t>21/04/2019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A32-EE00-4650-A91A-AE21AB62F21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98694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022-B1DA-4267-88C2-F3C5AB855EC3}" type="datetimeFigureOut">
              <a:rPr lang="en-MY" smtClean="0"/>
              <a:t>21/04/2019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A32-EE00-4650-A91A-AE21AB62F21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47194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022-B1DA-4267-88C2-F3C5AB855EC3}" type="datetimeFigureOut">
              <a:rPr lang="en-MY" smtClean="0"/>
              <a:t>21/04/2019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A32-EE00-4650-A91A-AE21AB62F21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22036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21022-B1DA-4267-88C2-F3C5AB855EC3}" type="datetimeFigureOut">
              <a:rPr lang="en-MY" smtClean="0"/>
              <a:t>21/04/2019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09A32-EE00-4650-A91A-AE21AB62F21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91532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0"/>
            <a:ext cx="7772400" cy="620688"/>
          </a:xfrm>
        </p:spPr>
        <p:txBody>
          <a:bodyPr>
            <a:noAutofit/>
          </a:bodyPr>
          <a:lstStyle/>
          <a:p>
            <a:r>
              <a:rPr lang="en-MY" sz="3600" b="1" dirty="0" smtClean="0">
                <a:latin typeface="Bradley Hand ITC" panose="03070402050302030203" pitchFamily="66" charset="0"/>
              </a:rPr>
              <a:t>Primary colours</a:t>
            </a:r>
            <a:endParaRPr lang="en-MY" sz="3600" b="1" dirty="0">
              <a:latin typeface="Bradley Hand ITC" panose="03070402050302030203" pitchFamily="66" charset="0"/>
            </a:endParaRPr>
          </a:p>
        </p:txBody>
      </p:sp>
      <p:pic>
        <p:nvPicPr>
          <p:cNvPr id="1026" name="Picture 2" descr="Image result for primary colour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3" t="18367" r="6039" b="5851"/>
          <a:stretch/>
        </p:blipFill>
        <p:spPr bwMode="auto">
          <a:xfrm>
            <a:off x="1043608" y="620688"/>
            <a:ext cx="7416824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9904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27584" y="0"/>
            <a:ext cx="7772400" cy="62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MY" sz="3600" b="1" dirty="0" smtClean="0">
                <a:latin typeface="Bradley Hand ITC" panose="03070402050302030203" pitchFamily="66" charset="0"/>
              </a:rPr>
              <a:t>Secondary colours</a:t>
            </a:r>
            <a:endParaRPr lang="en-MY" sz="3600" b="1" dirty="0">
              <a:latin typeface="Bradley Hand ITC" panose="03070402050302030203" pitchFamily="66" charset="0"/>
            </a:endParaRPr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165"/>
          <a:stretch/>
        </p:blipFill>
        <p:spPr bwMode="auto">
          <a:xfrm>
            <a:off x="107504" y="116632"/>
            <a:ext cx="8928992" cy="662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0097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secondary colour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27"/>
          <a:stretch/>
        </p:blipFill>
        <p:spPr bwMode="auto">
          <a:xfrm>
            <a:off x="251520" y="-34033"/>
            <a:ext cx="86648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2889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Primary colours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colours</dc:title>
  <dc:creator>USER</dc:creator>
  <cp:lastModifiedBy>USER</cp:lastModifiedBy>
  <cp:revision>1</cp:revision>
  <dcterms:created xsi:type="dcterms:W3CDTF">2019-04-21T08:36:17Z</dcterms:created>
  <dcterms:modified xsi:type="dcterms:W3CDTF">2019-04-21T08:42:19Z</dcterms:modified>
</cp:coreProperties>
</file>