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2239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327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62082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6945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18990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522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9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832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8020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0815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7223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BABB-A6A1-4F68-A309-20E9EB111131}" type="datetimeFigureOut">
              <a:rPr lang="en-MY" smtClean="0"/>
              <a:t>08/01/2019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385F0-25B0-4C9C-88CE-16923E84405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628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768" y="566124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MY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oat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result for go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548680"/>
            <a:ext cx="6336704" cy="493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90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63509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</a:t>
            </a:r>
            <a:r>
              <a:rPr lang="en-MY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oose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462"/>
            <a:ext cx="5832648" cy="51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9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63509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MY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ctopus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67627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9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63509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</a:t>
            </a:r>
            <a:r>
              <a:rPr lang="en-MY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strich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 descr="Image result for ostr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204" y="260648"/>
            <a:ext cx="5849615" cy="515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34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63509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MY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at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0" y="1124744"/>
            <a:ext cx="8683625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573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63509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</a:t>
            </a:r>
            <a:r>
              <a:rPr lang="en-MY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amel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3404"/>
            <a:ext cx="7488832" cy="47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024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63509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MY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angaroo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 descr="Image result for kangar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385499" cy="492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435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clipart of snak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1760" y="5635098"/>
            <a:ext cx="453650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</a:t>
            </a:r>
            <a:r>
              <a:rPr lang="en-MY" sz="54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oala</a:t>
            </a:r>
            <a:endParaRPr lang="en-MY" sz="54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4522812" cy="523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49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Office PowerPoint</Application>
  <PresentationFormat>On-screen Show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2019-01-08T07:20:35Z</dcterms:created>
  <dcterms:modified xsi:type="dcterms:W3CDTF">2019-01-08T07:52:14Z</dcterms:modified>
</cp:coreProperties>
</file>