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506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147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571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901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113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905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17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6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964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675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4561-893F-40B4-9565-19C61004B0EB}" type="datetimeFigureOut">
              <a:rPr lang="en-MY" smtClean="0"/>
              <a:t>01/08/2019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738F-D0F2-47D8-8A00-05333CD4EF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9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0" y="5229200"/>
            <a:ext cx="8229600" cy="1143000"/>
          </a:xfrm>
        </p:spPr>
        <p:txBody>
          <a:bodyPr>
            <a:noAutofit/>
          </a:bodyPr>
          <a:lstStyle/>
          <a:p>
            <a:r>
              <a:rPr lang="en-MY" sz="7200" b="1" dirty="0" smtClean="0">
                <a:latin typeface="Comic Sans MS" panose="030F0702030302020204" pitchFamily="66" charset="0"/>
              </a:rPr>
              <a:t>big</a:t>
            </a:r>
            <a:endParaRPr lang="en-MY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Image result for clipart of b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80" y="908720"/>
            <a:ext cx="692790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3145123">
            <a:off x="1259634" y="650063"/>
            <a:ext cx="1080120" cy="9361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677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0" y="5229200"/>
            <a:ext cx="8229600" cy="1143000"/>
          </a:xfrm>
        </p:spPr>
        <p:txBody>
          <a:bodyPr>
            <a:noAutofit/>
          </a:bodyPr>
          <a:lstStyle/>
          <a:p>
            <a:r>
              <a:rPr lang="en-MY" sz="7200" b="1" dirty="0" smtClean="0">
                <a:latin typeface="Comic Sans MS" panose="030F0702030302020204" pitchFamily="66" charset="0"/>
              </a:rPr>
              <a:t>pin</a:t>
            </a:r>
            <a:endParaRPr lang="en-MY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Image result for clipart of b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4810189" cy="383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7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0" y="5229200"/>
            <a:ext cx="8229600" cy="1143000"/>
          </a:xfrm>
        </p:spPr>
        <p:txBody>
          <a:bodyPr>
            <a:noAutofit/>
          </a:bodyPr>
          <a:lstStyle/>
          <a:p>
            <a:r>
              <a:rPr lang="en-MY" sz="7200" b="1" dirty="0" smtClean="0">
                <a:latin typeface="Comic Sans MS" panose="030F0702030302020204" pitchFamily="66" charset="0"/>
              </a:rPr>
              <a:t>lip</a:t>
            </a:r>
            <a:endParaRPr lang="en-MY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Image result for clipart of b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2" name="AutoShape 2" descr="Image result for clipart of li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6316884" cy="31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5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0" y="5229200"/>
            <a:ext cx="8229600" cy="1143000"/>
          </a:xfrm>
        </p:spPr>
        <p:txBody>
          <a:bodyPr>
            <a:noAutofit/>
          </a:bodyPr>
          <a:lstStyle/>
          <a:p>
            <a:r>
              <a:rPr lang="en-MY" sz="7200" b="1" dirty="0">
                <a:latin typeface="Comic Sans MS" panose="030F0702030302020204" pitchFamily="66" charset="0"/>
              </a:rPr>
              <a:t>s</a:t>
            </a:r>
            <a:r>
              <a:rPr lang="en-MY" sz="7200" b="1" dirty="0" smtClean="0">
                <a:latin typeface="Comic Sans MS" panose="030F0702030302020204" pitchFamily="66" charset="0"/>
              </a:rPr>
              <a:t>ip</a:t>
            </a:r>
            <a:endParaRPr lang="en-MY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Image result for clipart of b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2" name="AutoShape 2" descr="Image result for clipart of li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459432"/>
            <a:ext cx="7856041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6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0" y="5229200"/>
            <a:ext cx="8229600" cy="1143000"/>
          </a:xfrm>
        </p:spPr>
        <p:txBody>
          <a:bodyPr>
            <a:noAutofit/>
          </a:bodyPr>
          <a:lstStyle/>
          <a:p>
            <a:r>
              <a:rPr lang="en-MY" sz="7200" b="1" dirty="0" smtClean="0">
                <a:latin typeface="Comic Sans MS" panose="030F0702030302020204" pitchFamily="66" charset="0"/>
              </a:rPr>
              <a:t>sit</a:t>
            </a:r>
            <a:endParaRPr lang="en-MY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Image result for clipart of b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2" name="AutoShape 2" descr="Image result for clipart of li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3168352" cy="487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big</vt:lpstr>
      <vt:lpstr>pin</vt:lpstr>
      <vt:lpstr>lip</vt:lpstr>
      <vt:lpstr>sip</vt:lpstr>
      <vt:lpstr>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</dc:title>
  <dc:creator>USER</dc:creator>
  <cp:lastModifiedBy>USER</cp:lastModifiedBy>
  <cp:revision>2</cp:revision>
  <dcterms:created xsi:type="dcterms:W3CDTF">2019-07-31T23:12:35Z</dcterms:created>
  <dcterms:modified xsi:type="dcterms:W3CDTF">2019-07-31T23:38:17Z</dcterms:modified>
</cp:coreProperties>
</file>