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253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051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211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835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38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017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604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253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892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630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766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E9058-74BB-4D4A-9B7D-A4481CA55A86}" type="datetimeFigureOut">
              <a:rPr lang="en-MY" smtClean="0"/>
              <a:t>07/01/2019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990F-38E6-4A75-B9BF-CD49C5BF2CE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37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MY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guana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4915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79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MY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nsects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0" y="692696"/>
            <a:ext cx="712879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7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MY" sz="5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octule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9" y="620688"/>
            <a:ext cx="7326942" cy="479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4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MY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ightingale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6976"/>
            <a:ext cx="6840760" cy="481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5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2380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MY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onkey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 result for mon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04" y="7937"/>
            <a:ext cx="5523934" cy="55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9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2380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MY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ouse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550882"/>
            <a:ext cx="66770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06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2380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MY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og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39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9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2380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MY" sz="5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olphine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338"/>
            <a:ext cx="7266384" cy="543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4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2019-01-07T08:15:41Z</dcterms:created>
  <dcterms:modified xsi:type="dcterms:W3CDTF">2019-01-07T08:34:39Z</dcterms:modified>
</cp:coreProperties>
</file>