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837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927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35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598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365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565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775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974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150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031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012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EA5B9-4819-4C59-8C24-F520EBCD0A0A}" type="datetimeFigureOut">
              <a:rPr lang="en-MY" smtClean="0"/>
              <a:t>14/09/2019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249A1-F68D-4B6F-B1CB-D4C8C1DE84B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46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umbers on c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6295628" cy="629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04994" y="836712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one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280" y="1628800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two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2280" y="3120430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three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92280" y="4437112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four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6282" y="5373216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five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7366" y="5805264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six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2598" y="5373216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seven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4293096"/>
            <a:ext cx="187220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eight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528" y="3120430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nine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7584" y="1628800"/>
            <a:ext cx="1872208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ten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83688" y="836712"/>
            <a:ext cx="1848152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eleven</a:t>
            </a:r>
            <a:endParaRPr lang="en-MY" sz="44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64806" y="260648"/>
            <a:ext cx="2359322" cy="5760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4400" dirty="0" smtClean="0">
                <a:latin typeface="Comic Sans MS" panose="030F0702030302020204" pitchFamily="66" charset="0"/>
              </a:rPr>
              <a:t>twelve</a:t>
            </a:r>
            <a:endParaRPr lang="en-MY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89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Nithiya</dc:creator>
  <cp:lastModifiedBy>Nithiya</cp:lastModifiedBy>
  <cp:revision>1</cp:revision>
  <dcterms:created xsi:type="dcterms:W3CDTF">2019-09-14T06:14:53Z</dcterms:created>
  <dcterms:modified xsi:type="dcterms:W3CDTF">2019-09-14T06:21:58Z</dcterms:modified>
</cp:coreProperties>
</file>