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3559-F4CD-478C-AA52-E27380D43279}" type="datetimeFigureOut">
              <a:rPr lang="en-MY" smtClean="0"/>
              <a:t>26/08/2019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7790-2B5F-41EA-BDF0-EFAC77B298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5307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3559-F4CD-478C-AA52-E27380D43279}" type="datetimeFigureOut">
              <a:rPr lang="en-MY" smtClean="0"/>
              <a:t>26/08/2019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7790-2B5F-41EA-BDF0-EFAC77B298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618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3559-F4CD-478C-AA52-E27380D43279}" type="datetimeFigureOut">
              <a:rPr lang="en-MY" smtClean="0"/>
              <a:t>26/08/2019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7790-2B5F-41EA-BDF0-EFAC77B298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801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3559-F4CD-478C-AA52-E27380D43279}" type="datetimeFigureOut">
              <a:rPr lang="en-MY" smtClean="0"/>
              <a:t>26/08/2019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7790-2B5F-41EA-BDF0-EFAC77B298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1475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3559-F4CD-478C-AA52-E27380D43279}" type="datetimeFigureOut">
              <a:rPr lang="en-MY" smtClean="0"/>
              <a:t>26/08/2019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7790-2B5F-41EA-BDF0-EFAC77B298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88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3559-F4CD-478C-AA52-E27380D43279}" type="datetimeFigureOut">
              <a:rPr lang="en-MY" smtClean="0"/>
              <a:t>26/08/2019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7790-2B5F-41EA-BDF0-EFAC77B298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646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3559-F4CD-478C-AA52-E27380D43279}" type="datetimeFigureOut">
              <a:rPr lang="en-MY" smtClean="0"/>
              <a:t>26/08/2019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7790-2B5F-41EA-BDF0-EFAC77B298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3298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3559-F4CD-478C-AA52-E27380D43279}" type="datetimeFigureOut">
              <a:rPr lang="en-MY" smtClean="0"/>
              <a:t>26/08/2019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7790-2B5F-41EA-BDF0-EFAC77B298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507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3559-F4CD-478C-AA52-E27380D43279}" type="datetimeFigureOut">
              <a:rPr lang="en-MY" smtClean="0"/>
              <a:t>26/08/2019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7790-2B5F-41EA-BDF0-EFAC77B298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89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3559-F4CD-478C-AA52-E27380D43279}" type="datetimeFigureOut">
              <a:rPr lang="en-MY" smtClean="0"/>
              <a:t>26/08/2019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7790-2B5F-41EA-BDF0-EFAC77B298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9402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3559-F4CD-478C-AA52-E27380D43279}" type="datetimeFigureOut">
              <a:rPr lang="en-MY" smtClean="0"/>
              <a:t>26/08/2019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37790-2B5F-41EA-BDF0-EFAC77B298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196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3559-F4CD-478C-AA52-E27380D43279}" type="datetimeFigureOut">
              <a:rPr lang="en-MY" smtClean="0"/>
              <a:t>26/08/2019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37790-2B5F-41EA-BDF0-EFAC77B298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469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6000" dirty="0" smtClean="0">
                <a:latin typeface="Comic Sans MS" panose="030F0702030302020204" pitchFamily="66" charset="0"/>
              </a:rPr>
              <a:t>nod</a:t>
            </a:r>
            <a:endParaRPr lang="en-MY" sz="6000" dirty="0">
              <a:latin typeface="Comic Sans MS" panose="030F0702030302020204" pitchFamily="66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386247" cy="4168328"/>
          </a:xfrm>
        </p:spPr>
      </p:pic>
    </p:spTree>
    <p:extLst>
      <p:ext uri="{BB962C8B-B14F-4D97-AF65-F5344CB8AC3E}">
        <p14:creationId xmlns:p14="http://schemas.microsoft.com/office/powerpoint/2010/main" val="12136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n-MY" sz="6600" dirty="0" smtClean="0">
                <a:latin typeface="Comic Sans MS" panose="030F0702030302020204" pitchFamily="66" charset="0"/>
              </a:rPr>
              <a:t>jog</a:t>
            </a:r>
            <a:endParaRPr lang="en-MY" sz="6600" dirty="0">
              <a:latin typeface="Comic Sans MS" panose="030F0702030302020204" pitchFamily="66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628800"/>
            <a:ext cx="4360118" cy="5093411"/>
          </a:xfrm>
        </p:spPr>
      </p:pic>
    </p:spTree>
    <p:extLst>
      <p:ext uri="{BB962C8B-B14F-4D97-AF65-F5344CB8AC3E}">
        <p14:creationId xmlns:p14="http://schemas.microsoft.com/office/powerpoint/2010/main" val="32837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MY" sz="7200" dirty="0" smtClean="0">
                <a:latin typeface="Comic Sans MS" panose="030F0702030302020204" pitchFamily="66" charset="0"/>
              </a:rPr>
              <a:t>frog</a:t>
            </a:r>
            <a:endParaRPr lang="en-MY" sz="72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808703" cy="5145435"/>
          </a:xfrm>
        </p:spPr>
      </p:pic>
    </p:spTree>
    <p:extLst>
      <p:ext uri="{BB962C8B-B14F-4D97-AF65-F5344CB8AC3E}">
        <p14:creationId xmlns:p14="http://schemas.microsoft.com/office/powerpoint/2010/main" val="32322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01287"/>
            <a:ext cx="5366427" cy="575671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MY" sz="6000" dirty="0">
                <a:latin typeface="Comic Sans MS" panose="030F0702030302020204" pitchFamily="66" charset="0"/>
              </a:rPr>
              <a:t>s</a:t>
            </a:r>
            <a:r>
              <a:rPr lang="en-MY" sz="6000" dirty="0" smtClean="0">
                <a:latin typeface="Comic Sans MS" panose="030F0702030302020204" pitchFamily="66" charset="0"/>
              </a:rPr>
              <a:t>ob</a:t>
            </a:r>
            <a:endParaRPr lang="en-MY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4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60239" cy="627017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MY" sz="6000" dirty="0" smtClean="0">
                <a:latin typeface="Comic Sans MS" panose="030F0702030302020204" pitchFamily="66" charset="0"/>
              </a:rPr>
              <a:t>chop</a:t>
            </a:r>
            <a:endParaRPr lang="en-MY" sz="6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9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nod</vt:lpstr>
      <vt:lpstr>jog</vt:lpstr>
      <vt:lpstr>frog</vt:lpstr>
      <vt:lpstr>sob</vt:lpstr>
      <vt:lpstr>chop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nod</dc:title>
  <dc:creator>USER</dc:creator>
  <cp:lastModifiedBy>USER</cp:lastModifiedBy>
  <cp:revision>3</cp:revision>
  <dcterms:created xsi:type="dcterms:W3CDTF">2019-08-26T03:40:27Z</dcterms:created>
  <dcterms:modified xsi:type="dcterms:W3CDTF">2019-08-26T03:58:07Z</dcterms:modified>
</cp:coreProperties>
</file>