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630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694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926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739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575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33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149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224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565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02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53C4-A02D-41C3-B88C-0BA3BEB8A685}" type="datetimeFigureOut">
              <a:rPr lang="en-MY" smtClean="0"/>
              <a:t>05/01/2019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1F28-6EFF-4A1B-8A9D-E6F0D004E7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59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MY" sz="5400" dirty="0" smtClean="0">
                <a:latin typeface="Comic Sans MS" panose="030F0702030302020204" pitchFamily="66" charset="0"/>
              </a:rPr>
              <a:t>nake</a:t>
            </a:r>
            <a:endParaRPr lang="en-MY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9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MY" sz="5400" dirty="0" smtClean="0">
                <a:latin typeface="Comic Sans MS" panose="030F0702030302020204" pitchFamily="66" charset="0"/>
              </a:rPr>
              <a:t>nail</a:t>
            </a:r>
            <a:endParaRPr lang="en-MY" sz="5400" dirty="0">
              <a:latin typeface="Comic Sans MS" panose="030F0702030302020204" pitchFamily="66" charset="0"/>
            </a:endParaRPr>
          </a:p>
        </p:txBody>
      </p:sp>
      <p:sp>
        <p:nvSpPr>
          <p:cNvPr id="2" name="AutoShape 4" descr="Image result for clipart of sn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02683" cy="469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MY" sz="5400" dirty="0" smtClean="0">
                <a:latin typeface="Comic Sans MS" panose="030F0702030302020204" pitchFamily="66" charset="0"/>
              </a:rPr>
              <a:t>nt</a:t>
            </a:r>
            <a:endParaRPr lang="en-MY" sz="5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clipart of 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9"/>
          <a:stretch/>
        </p:blipFill>
        <p:spPr bwMode="auto">
          <a:xfrm>
            <a:off x="1043608" y="290065"/>
            <a:ext cx="6881923" cy="53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ngel fish</a:t>
            </a:r>
            <a:endParaRPr lang="en-MY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Image result for clipart of angelf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738"/>
            <a:ext cx="6768752" cy="51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9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iger</a:t>
            </a:r>
            <a:endParaRPr lang="en-MY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303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20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ortoise</a:t>
            </a:r>
            <a:endParaRPr lang="en-MY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624736" cy="49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7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arrot</a:t>
            </a:r>
            <a:endParaRPr lang="en-MY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Image result for clipart of parr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68" y="312738"/>
            <a:ext cx="6984572" cy="527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6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eacock</a:t>
            </a:r>
            <a:endParaRPr lang="en-MY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15374"/>
          <a:stretch/>
        </p:blipFill>
        <p:spPr bwMode="auto">
          <a:xfrm>
            <a:off x="1452776" y="379900"/>
            <a:ext cx="6598488" cy="524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08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2019-01-05T08:04:46Z</dcterms:created>
  <dcterms:modified xsi:type="dcterms:W3CDTF">2019-01-05T08:23:37Z</dcterms:modified>
</cp:coreProperties>
</file>