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60" r:id="rId8"/>
    <p:sldId id="265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53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083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5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36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55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836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09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41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4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712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181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EF47-379C-4FAB-AEA7-C563BFCB6F10}" type="datetimeFigureOut">
              <a:rPr lang="en-MY" smtClean="0"/>
              <a:t>01/07/2019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5B2D-5581-4865-8736-F626BD0BC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378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53116" r="81415" b="15605"/>
          <a:stretch/>
        </p:blipFill>
        <p:spPr bwMode="auto">
          <a:xfrm>
            <a:off x="2814250" y="188640"/>
            <a:ext cx="4439672" cy="50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92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36" y="440332"/>
            <a:ext cx="4473452" cy="44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4956" y="5157192"/>
            <a:ext cx="748883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400" dirty="0" smtClean="0">
                <a:latin typeface="Comic Sans MS" panose="030F0702030302020204" pitchFamily="66" charset="0"/>
              </a:rPr>
              <a:t>A circle clock.</a:t>
            </a:r>
            <a:endParaRPr lang="en-MY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2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iangle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052736"/>
            <a:ext cx="5544616" cy="33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013176"/>
            <a:ext cx="748883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400" dirty="0" smtClean="0">
                <a:latin typeface="Comic Sans MS" panose="030F0702030302020204" pitchFamily="66" charset="0"/>
              </a:rPr>
              <a:t>A </a:t>
            </a:r>
            <a:r>
              <a:rPr lang="en-MY" sz="4400" dirty="0" smtClean="0">
                <a:latin typeface="Comic Sans MS" panose="030F0702030302020204" pitchFamily="66" charset="0"/>
              </a:rPr>
              <a:t>triangle </a:t>
            </a:r>
            <a:r>
              <a:rPr lang="en-MY" sz="4400" dirty="0" smtClean="0">
                <a:latin typeface="Comic Sans MS" panose="030F0702030302020204" pitchFamily="66" charset="0"/>
              </a:rPr>
              <a:t>hanger.</a:t>
            </a:r>
            <a:endParaRPr lang="en-MY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6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8" t="56409" r="20000" b="13018"/>
          <a:stretch/>
        </p:blipFill>
        <p:spPr bwMode="auto">
          <a:xfrm>
            <a:off x="1619672" y="836712"/>
            <a:ext cx="6516215" cy="52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013176"/>
            <a:ext cx="748883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400" dirty="0" smtClean="0">
                <a:latin typeface="Comic Sans MS" panose="030F0702030302020204" pitchFamily="66" charset="0"/>
              </a:rPr>
              <a:t>A parallelogram rubber.</a:t>
            </a:r>
            <a:endParaRPr lang="en-MY" sz="4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Image result for parallelogram shaped eras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4872" r="11569" b="12377"/>
          <a:stretch/>
        </p:blipFill>
        <p:spPr bwMode="auto">
          <a:xfrm rot="1678809">
            <a:off x="1547446" y="464235"/>
            <a:ext cx="6006906" cy="4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8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4" t="52646" r="4615" b="15605"/>
          <a:stretch/>
        </p:blipFill>
        <p:spPr bwMode="auto">
          <a:xfrm>
            <a:off x="2483768" y="548679"/>
            <a:ext cx="4320480" cy="577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4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956" y="5157192"/>
            <a:ext cx="748883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400" dirty="0" smtClean="0">
                <a:latin typeface="Comic Sans MS" panose="030F0702030302020204" pitchFamily="66" charset="0"/>
              </a:rPr>
              <a:t>A square cake.</a:t>
            </a:r>
            <a:endParaRPr lang="en-MY" sz="4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square shaped c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t="8045" r="4622" b="8540"/>
          <a:stretch/>
        </p:blipFill>
        <p:spPr bwMode="auto">
          <a:xfrm>
            <a:off x="2699792" y="671355"/>
            <a:ext cx="4536504" cy="4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0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5" t="7795" r="1932" b="70735"/>
          <a:stretch/>
        </p:blipFill>
        <p:spPr bwMode="auto">
          <a:xfrm>
            <a:off x="1619672" y="692696"/>
            <a:ext cx="5832648" cy="53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6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956" y="5157192"/>
            <a:ext cx="748883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400" dirty="0" smtClean="0">
                <a:latin typeface="Comic Sans MS" panose="030F0702030302020204" pitchFamily="66" charset="0"/>
              </a:rPr>
              <a:t>A rectangle table.</a:t>
            </a:r>
            <a:endParaRPr lang="en-MY" sz="44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Image result for rectangle shaped ta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AutoShape 4" descr="Image result for rectangle shaped tabl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6" y="168275"/>
            <a:ext cx="7331460" cy="48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r="79065" b="70817"/>
          <a:stretch/>
        </p:blipFill>
        <p:spPr bwMode="auto">
          <a:xfrm>
            <a:off x="2267744" y="764703"/>
            <a:ext cx="4536504" cy="5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2019-07-01T13:34:36Z</dcterms:created>
  <dcterms:modified xsi:type="dcterms:W3CDTF">2019-07-01T13:54:01Z</dcterms:modified>
</cp:coreProperties>
</file>